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427" r:id="rId4"/>
    <p:sldId id="425" r:id="rId5"/>
    <p:sldId id="426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52" r:id="rId17"/>
    <p:sldId id="453" r:id="rId18"/>
    <p:sldId id="439" r:id="rId19"/>
    <p:sldId id="440" r:id="rId20"/>
    <p:sldId id="451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473" r:id="rId41"/>
    <p:sldId id="474" r:id="rId42"/>
    <p:sldId id="475" r:id="rId43"/>
    <p:sldId id="476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485" r:id="rId53"/>
    <p:sldId id="486" r:id="rId54"/>
    <p:sldId id="487" r:id="rId55"/>
    <p:sldId id="489" r:id="rId56"/>
    <p:sldId id="488" r:id="rId57"/>
    <p:sldId id="490" r:id="rId58"/>
    <p:sldId id="494" r:id="rId59"/>
    <p:sldId id="491" r:id="rId60"/>
    <p:sldId id="492" r:id="rId61"/>
    <p:sldId id="493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000" autoAdjust="0"/>
    <p:restoredTop sz="99764" autoAdjust="0"/>
  </p:normalViewPr>
  <p:slideViewPr>
    <p:cSldViewPr snapToGrid="0">
      <p:cViewPr varScale="1">
        <p:scale>
          <a:sx n="122" d="100"/>
          <a:sy n="122" d="100"/>
        </p:scale>
        <p:origin x="-120" y="-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>
                <a:latin typeface="Britannic Bold" panose="020B0903060703020204" pitchFamily="34" charset="0"/>
              </a:rPr>
              <a:t>CIS 55 – </a:t>
            </a:r>
            <a:br>
              <a:rPr lang="en-US" cap="none" dirty="0" smtClean="0">
                <a:latin typeface="Britannic Bold" panose="020B0903060703020204" pitchFamily="34" charset="0"/>
              </a:rPr>
            </a:br>
            <a:r>
              <a:rPr lang="en-US" cap="none" dirty="0" smtClean="0">
                <a:latin typeface="Britannic Bold" panose="020B0903060703020204" pitchFamily="34" charset="0"/>
              </a:rPr>
              <a:t>iOS Programming</a:t>
            </a:r>
            <a:endParaRPr lang="en-US" cap="none" dirty="0">
              <a:latin typeface="Britannic Bold" panose="020B09030607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cap="none" dirty="0" smtClean="0"/>
              <a:t>Manish </a:t>
            </a:r>
            <a:r>
              <a:rPr lang="en-US" sz="3200" cap="none" dirty="0" err="1"/>
              <a:t>G</a:t>
            </a:r>
            <a:r>
              <a:rPr lang="en-US" sz="3200" cap="none" dirty="0" err="1" smtClean="0"/>
              <a:t>oel</a:t>
            </a:r>
            <a:endParaRPr lang="en-US" sz="3200" cap="none" dirty="0"/>
          </a:p>
        </p:txBody>
      </p:sp>
    </p:spTree>
    <p:extLst>
      <p:ext uri="{BB962C8B-B14F-4D97-AF65-F5344CB8AC3E}">
        <p14:creationId xmlns:p14="http://schemas.microsoft.com/office/powerpoint/2010/main" val="308756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0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05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32469" y="3329597"/>
            <a:ext cx="1704735" cy="101833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1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11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5" t="6528" r="19987" b="26527"/>
          <a:stretch/>
        </p:blipFill>
        <p:spPr>
          <a:xfrm>
            <a:off x="989485" y="0"/>
            <a:ext cx="1006031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80623" y="4706261"/>
            <a:ext cx="394720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Ctrl-click-drag to before </a:t>
            </a:r>
            <a:r>
              <a:rPr lang="en-US" dirty="0" err="1" smtClean="0"/>
              <a:t>func’s</a:t>
            </a:r>
            <a:r>
              <a:rPr lang="en-US" dirty="0" smtClean="0"/>
              <a:t> to create outlets for your </a:t>
            </a:r>
            <a:r>
              <a:rPr lang="en-US" dirty="0" err="1" smtClean="0"/>
              <a:t>textfield</a:t>
            </a:r>
            <a:r>
              <a:rPr lang="en-US" dirty="0" smtClean="0"/>
              <a:t> and your label and action for your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12.1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5" t="6528" r="19892" b="26831"/>
          <a:stretch/>
        </p:blipFill>
        <p:spPr>
          <a:xfrm>
            <a:off x="1117554" y="0"/>
            <a:ext cx="10121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20.0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6680" r="20367" b="26679"/>
          <a:stretch/>
        </p:blipFill>
        <p:spPr>
          <a:xfrm>
            <a:off x="989222" y="0"/>
            <a:ext cx="1002805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15229" y="2086831"/>
            <a:ext cx="3687683" cy="89061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23895" y="2123767"/>
            <a:ext cx="13844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Our outlets and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20.0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6680" r="20367" b="26679"/>
          <a:stretch/>
        </p:blipFill>
        <p:spPr>
          <a:xfrm>
            <a:off x="989222" y="0"/>
            <a:ext cx="1002805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15229" y="2904565"/>
            <a:ext cx="2353573" cy="66628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33130" y="2904565"/>
            <a:ext cx="229006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Variables to set the initial state of our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01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27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t="6983" r="20177" b="36850"/>
          <a:stretch/>
        </p:blipFill>
        <p:spPr>
          <a:xfrm>
            <a:off x="658111" y="190749"/>
            <a:ext cx="11122233" cy="640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79142" y="4898380"/>
            <a:ext cx="4080348" cy="5632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43994" y="3671118"/>
            <a:ext cx="22945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Set up the initial state when app is launched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08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27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t="20341" r="20177" b="19544"/>
          <a:stretch/>
        </p:blipFill>
        <p:spPr>
          <a:xfrm>
            <a:off x="700800" y="253136"/>
            <a:ext cx="10391986" cy="640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89377" y="4771723"/>
            <a:ext cx="4240435" cy="184482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33322" y="5581379"/>
            <a:ext cx="20637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Our helper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37.0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5" t="6680" r="20082" b="27314"/>
          <a:stretch/>
        </p:blipFill>
        <p:spPr>
          <a:xfrm>
            <a:off x="776034" y="191271"/>
            <a:ext cx="9751008" cy="65640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79018" y="1221204"/>
            <a:ext cx="4209274" cy="527795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65533" y="2810869"/>
            <a:ext cx="153017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For our app to do anything useful, the button action needs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smtClean="0"/>
              <a:t>Lecture Objectives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28799"/>
            <a:ext cx="10363826" cy="4114800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Guessing Game App</a:t>
            </a:r>
          </a:p>
          <a:p>
            <a:r>
              <a:rPr lang="en-US" sz="2400" cap="none" dirty="0" smtClean="0"/>
              <a:t>Continue our </a:t>
            </a:r>
            <a:r>
              <a:rPr lang="en-US" sz="2400" cap="none" dirty="0" err="1" smtClean="0"/>
              <a:t>ToDo</a:t>
            </a:r>
            <a:r>
              <a:rPr lang="en-US" sz="2400" cap="none" dirty="0" smtClean="0"/>
              <a:t> List App</a:t>
            </a:r>
            <a:endParaRPr lang="en-US" sz="2400" cap="none" dirty="0" smtClean="0"/>
          </a:p>
          <a:p>
            <a:endParaRPr lang="en-US" sz="2400" cap="none" dirty="0" smtClean="0"/>
          </a:p>
        </p:txBody>
      </p:sp>
    </p:spTree>
    <p:extLst>
      <p:ext uri="{BB962C8B-B14F-4D97-AF65-F5344CB8AC3E}">
        <p14:creationId xmlns:p14="http://schemas.microsoft.com/office/powerpoint/2010/main" val="275770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5.0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0"/>
            <a:ext cx="556034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08218" y="1592826"/>
            <a:ext cx="26856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Note:</a:t>
            </a:r>
          </a:p>
          <a:p>
            <a:r>
              <a:rPr lang="en-US" dirty="0" smtClean="0"/>
              <a:t>The label and background color of the button has been changed to provide context to app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4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602" y="0"/>
            <a:ext cx="416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56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11.16.2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t="23333" r="17824" b="40741"/>
          <a:stretch/>
        </p:blipFill>
        <p:spPr>
          <a:xfrm>
            <a:off x="3098800" y="342900"/>
            <a:ext cx="8229600" cy="2861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Screen Shot 2015-01-21 at 11.16.4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t="23518" r="17824" b="40556"/>
          <a:stretch/>
        </p:blipFill>
        <p:spPr>
          <a:xfrm>
            <a:off x="3098800" y="3657600"/>
            <a:ext cx="8229600" cy="2861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33400" y="2146300"/>
            <a:ext cx="2235200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Upgrading to </a:t>
            </a:r>
            <a:r>
              <a:rPr lang="en-US" dirty="0" err="1" smtClean="0"/>
              <a:t>Xcode</a:t>
            </a:r>
            <a:r>
              <a:rPr lang="en-US" dirty="0" smtClean="0"/>
              <a:t> 6.1.1 gives errors in code that was working on </a:t>
            </a:r>
            <a:r>
              <a:rPr lang="en-US" dirty="0" err="1" smtClean="0"/>
              <a:t>Xcode</a:t>
            </a:r>
            <a:r>
              <a:rPr lang="en-US" dirty="0" smtClean="0"/>
              <a:t> 6.0.1 – demonstrates that be very careful when upgrading </a:t>
            </a:r>
            <a:r>
              <a:rPr lang="en-US" dirty="0" err="1" smtClean="0"/>
              <a:t>Xcode</a:t>
            </a:r>
            <a:r>
              <a:rPr lang="en-US" dirty="0" smtClean="0"/>
              <a:t> – do not set to Auto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84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11.17.0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2" t="23518" r="17824" b="40555"/>
          <a:stretch/>
        </p:blipFill>
        <p:spPr>
          <a:xfrm>
            <a:off x="1968500" y="685800"/>
            <a:ext cx="8229600" cy="2861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rame 4"/>
          <p:cNvSpPr/>
          <p:nvPr/>
        </p:nvSpPr>
        <p:spPr>
          <a:xfrm>
            <a:off x="2857500" y="2222500"/>
            <a:ext cx="2438400" cy="2667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882900" y="2578100"/>
            <a:ext cx="2438400" cy="2667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7400" y="4038600"/>
            <a:ext cx="74422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To fix – use the hint provided by the IDE – insert a ‘?’ on the two lines above.</a:t>
            </a:r>
          </a:p>
          <a:p>
            <a:endParaRPr lang="en-US" dirty="0"/>
          </a:p>
          <a:p>
            <a:r>
              <a:rPr lang="en-US" dirty="0" smtClean="0"/>
              <a:t>The ‘?’ inserted indicates “explicit optional unwrapping”.</a:t>
            </a:r>
          </a:p>
          <a:p>
            <a:r>
              <a:rPr lang="en-US" dirty="0" smtClean="0"/>
              <a:t>Sometimes ‘!’ may need to be inserted – this is “implicit optional unwrapping”.</a:t>
            </a:r>
          </a:p>
          <a:p>
            <a:endParaRPr lang="en-US" dirty="0"/>
          </a:p>
          <a:p>
            <a:r>
              <a:rPr lang="en-US" dirty="0" err="1" smtClean="0"/>
              <a:t>Optionals</a:t>
            </a:r>
            <a:r>
              <a:rPr lang="en-US" dirty="0" smtClean="0"/>
              <a:t> are new data types in Swift that can take the form of any data type</a:t>
            </a:r>
          </a:p>
          <a:p>
            <a:r>
              <a:rPr lang="en-US" dirty="0" smtClean="0"/>
              <a:t>- Also known as “polymorphic” behavior.  However, you have to depend on the IDE to guide you on when to use which type of unwrapping.</a:t>
            </a:r>
          </a:p>
        </p:txBody>
      </p:sp>
    </p:spTree>
    <p:extLst>
      <p:ext uri="{BB962C8B-B14F-4D97-AF65-F5344CB8AC3E}">
        <p14:creationId xmlns:p14="http://schemas.microsoft.com/office/powerpoint/2010/main" val="1706629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12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3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80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12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83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12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9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27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14 at 5.4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602" y="0"/>
            <a:ext cx="416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71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15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82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9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9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57200"/>
            <a:ext cx="10364451" cy="914400"/>
          </a:xfrm>
        </p:spPr>
        <p:txBody>
          <a:bodyPr/>
          <a:lstStyle/>
          <a:p>
            <a:r>
              <a:rPr lang="en-US" cap="none" dirty="0" err="1" smtClean="0"/>
              <a:t>iOS</a:t>
            </a:r>
            <a:r>
              <a:rPr lang="en-US" cap="none" dirty="0" smtClean="0"/>
              <a:t> Guessing App in Swift</a:t>
            </a:r>
            <a:endParaRPr lang="en-US" cap="none" dirty="0"/>
          </a:p>
        </p:txBody>
      </p:sp>
      <p:pic>
        <p:nvPicPr>
          <p:cNvPr id="3" name="Picture 2" descr="Screen Shot 2014-10-20 at 3.5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77" y="1441682"/>
            <a:ext cx="8134674" cy="50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3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16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36" y="0"/>
            <a:ext cx="416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32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2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3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2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8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99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2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4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23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2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7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53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2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03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28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09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2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98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3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97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0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3.5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24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54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7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1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2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9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3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3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3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3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6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3.59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24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7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7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7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7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37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1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4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7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4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76" y="0"/>
            <a:ext cx="416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4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5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63" y="0"/>
            <a:ext cx="416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4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283" y="0"/>
            <a:ext cx="4169596" cy="6858000"/>
          </a:xfrm>
          <a:prstGeom prst="rect">
            <a:avLst/>
          </a:prstGeom>
        </p:spPr>
      </p:pic>
      <p:pic>
        <p:nvPicPr>
          <p:cNvPr id="3" name="Picture 2" descr="Screen Shot 2015-01-21 at 5.47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01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29831" y="3237705"/>
            <a:ext cx="199860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Haven’t set iPhone size – controls could be off-center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4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21 at 5.4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58" y="0"/>
            <a:ext cx="4169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04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72292" y="1659078"/>
            <a:ext cx="2139500" cy="86958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05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20 at 4.0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87145" y="2494338"/>
            <a:ext cx="1155559" cy="73228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0809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TC104033925[[fn=Droplet]]</Template>
  <TotalTime>16681</TotalTime>
  <Words>238</Words>
  <Application>Microsoft Macintosh PowerPoint</Application>
  <PresentationFormat>Custom</PresentationFormat>
  <Paragraphs>23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Droplet</vt:lpstr>
      <vt:lpstr>CIS 55 –  iOS Programming</vt:lpstr>
      <vt:lpstr>Lecture Objectives</vt:lpstr>
      <vt:lpstr>iOS Guessing App in Swift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55 –  iOS Programming</dc:title>
  <dc:creator>Microsoft account</dc:creator>
  <cp:lastModifiedBy>Manish  Goel</cp:lastModifiedBy>
  <cp:revision>120</cp:revision>
  <dcterms:created xsi:type="dcterms:W3CDTF">2014-09-22T05:29:11Z</dcterms:created>
  <dcterms:modified xsi:type="dcterms:W3CDTF">2015-01-22T03:01:21Z</dcterms:modified>
</cp:coreProperties>
</file>